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6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1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ur-PK" sz="5500" b="1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ہسپتال کے بارے میں آپ کا تجربہ کیسا رہا؟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281345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این ایچ ایس مریضوں کا سروے 2020</a:t>
            </a: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2400" b="1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3904785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1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17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ہسپتال یہ معلوم کرنے کے لیے ایک سروے منعقد کر رہا ہے کہ مریض یہاں پر انہیں فراہم کی جانے والی نگہداشت کے بارے میں کیا سوچتے ہیں۔</a:t>
            </a:r>
          </a:p>
          <a:p>
            <a:pPr marL="0" marR="144145" lvl="0" indent="0" defTabSz="457200" rtl="1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ur-PK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یہ ایک قومی پروگرام کا حصه ہے جس کا مقصد </a:t>
            </a:r>
            <a:r>
              <a:rPr lang="ur-PK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ہسپتال میں داخلے کے د وران مریضوں کے تجربات کو بہتر کرنا ہے۔</a:t>
            </a:r>
            <a:r>
              <a:rPr lang="ur-PK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سروے میں حصہ لینا </a:t>
            </a:r>
            <a:r>
              <a:rPr lang="ur-PK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رضاکارانہ ہے</a:t>
            </a:r>
            <a:r>
              <a:rPr lang="ur-PK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اور تمام جوابات</a:t>
            </a:r>
            <a:r>
              <a:rPr lang="ur-PK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صیغہ راز</a:t>
            </a:r>
            <a:r>
              <a:rPr lang="ur-PK" sz="1700" dirty="0">
                <a:solidFill>
                  <a:schemeClr val="tx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میں</a:t>
            </a:r>
            <a:r>
              <a:rPr lang="ur-PK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ur-PK" sz="1700" dirty="0">
                <a:solidFill>
                  <a:schemeClr val="tx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رہیں گے۔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1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326132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ur-PK" sz="170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اگر آپ حصه لینا </a:t>
            </a:r>
            <a:r>
              <a:rPr lang="ur-PK" sz="1700" b="1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نہیں</a:t>
            </a:r>
            <a:r>
              <a:rPr lang="ur-PK" sz="170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چاہتے یا سروے کےبارے میں کوئی سوال کرنا چاہتے ہوں تو براه مہربانی رابطه کریں: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r-PK" sz="170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ٹرسٹ فون نمبر (لازمی)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r-PK" sz="170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ٹرسٹ ای میل ایڈریس (اگر دستیاب ہو)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r-PK" sz="170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ٹرسٹ ایڈریس (اگر دستیاب ہو)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ur-PK" sz="170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ur-PK" sz="170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ur-PK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70" y="5671715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ur-PK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اگر آپ کو حصّہ لینے کے لیے منتخب کیا جاتا ہے، تو آپ کو ڈاک میں ایک سوالنامہ موصول ہو گا اور ٹیکسٹ میسج سے یاد دہانیاں بھیجی جائیں گی۔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1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160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Segoe UI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Daniel Da Silva</cp:lastModifiedBy>
  <cp:revision>31</cp:revision>
  <cp:lastPrinted>2019-05-02T10:26:35Z</cp:lastPrinted>
  <dcterms:created xsi:type="dcterms:W3CDTF">2019-05-01T13:43:55Z</dcterms:created>
  <dcterms:modified xsi:type="dcterms:W3CDTF">2020-05-27T10:56:51Z</dcterms:modified>
</cp:coreProperties>
</file>